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5"/>
  </p:notesMasterIdLst>
  <p:sldIdLst>
    <p:sldId id="265" r:id="rId2"/>
    <p:sldId id="266" r:id="rId3"/>
    <p:sldId id="285" r:id="rId4"/>
    <p:sldId id="286" r:id="rId5"/>
    <p:sldId id="287" r:id="rId6"/>
    <p:sldId id="271" r:id="rId7"/>
    <p:sldId id="272" r:id="rId8"/>
    <p:sldId id="267" r:id="rId9"/>
    <p:sldId id="268" r:id="rId10"/>
    <p:sldId id="269" r:id="rId11"/>
    <p:sldId id="270" r:id="rId12"/>
    <p:sldId id="284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19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2E1354-6194-4EEC-8CA8-C17BAB7B15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845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67EBD7-1D29-4074-959F-0BE42451FF6C}" type="slidenum">
              <a:rPr lang="en-US"/>
              <a:pPr/>
              <a:t>1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1D3990-F6FB-43AC-822A-2AAC3AA5BB45}" type="slidenum">
              <a:rPr lang="en-US"/>
              <a:pPr/>
              <a:t>2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F3315B-AF72-4BF3-861D-BDCC95D3E2E2}" type="slidenum">
              <a:rPr lang="en-US"/>
              <a:pPr/>
              <a:t>6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490F65-E96E-402D-8CA0-E3E007EEBDFE}" type="slidenum">
              <a:rPr lang="en-US"/>
              <a:pPr/>
              <a:t>7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15ED3F-2957-4824-82C8-B74BDDA61040}" type="slidenum">
              <a:rPr lang="en-US"/>
              <a:pPr/>
              <a:t>8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1FC0A1-FE7F-4E3B-8519-1F20108713C8}" type="slidenum">
              <a:rPr lang="en-US"/>
              <a:pPr/>
              <a:t>9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557EF7-7E51-4939-8231-B037CDC5A42F}" type="slidenum">
              <a:rPr lang="en-US"/>
              <a:pPr/>
              <a:t>10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88405A-2F20-43EB-8BCE-D4C87AEF5B65}" type="slidenum">
              <a:rPr lang="en-US"/>
              <a:pPr/>
              <a:t>11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315C14-5F0A-4BA9-AA15-8E613B11589A}" type="slidenum">
              <a:rPr lang="en-US"/>
              <a:pPr/>
              <a:t>12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A1881E-0565-431E-BA59-874376F6E894}" type="slidenum">
              <a:rPr lang="en-US"/>
              <a:pPr/>
              <a:t>13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BD29C0-698B-4770-8981-927A9FEF1ECF}" type="slidenum">
              <a:rPr lang="en-US"/>
              <a:pPr/>
              <a:t>14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72CDE6-1F95-4B8C-957B-97367B0B721C}" type="slidenum">
              <a:rPr lang="en-US"/>
              <a:pPr/>
              <a:t>15</a:t>
            </a:fld>
            <a:endParaRPr 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B3F10E-423D-4A05-9AE8-AD95A03F0133}" type="slidenum">
              <a:rPr lang="en-US"/>
              <a:pPr/>
              <a:t>16</a:t>
            </a:fld>
            <a:endParaRPr 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146364-6686-4048-B243-1CCAE2C370C1}" type="slidenum">
              <a:rPr lang="en-US"/>
              <a:pPr/>
              <a:t>17</a:t>
            </a:fld>
            <a:endParaRPr 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71C56A-E3F9-41CB-BF5E-A9E8DDFB050A}" type="slidenum">
              <a:rPr lang="en-US"/>
              <a:pPr/>
              <a:t>18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7635CD-2D7D-4011-BB57-6121FAC500AA}" type="slidenum">
              <a:rPr lang="en-US"/>
              <a:pPr/>
              <a:t>19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A3137A-B964-4535-A442-F48A9C0FA722}" type="slidenum">
              <a:rPr lang="en-US"/>
              <a:pPr/>
              <a:t>20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9EC0B5-1AF2-468A-A854-A72594A7A74F}" type="slidenum">
              <a:rPr lang="en-US"/>
              <a:pPr/>
              <a:t>21</a:t>
            </a:fld>
            <a:endParaRPr lang="en-US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2D4DE1-6357-44EC-9DA3-11C711F47B64}" type="slidenum">
              <a:rPr lang="en-US"/>
              <a:pPr/>
              <a:t>22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F9C690-A29C-49C3-BA12-A772D389A84D}" type="slidenum">
              <a:rPr lang="en-US"/>
              <a:pPr/>
              <a:t>23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49BEF3-B77A-4A0C-99AC-585FFB0B37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781D83-3EA8-4DA0-BF08-7E65C55D34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2D49A2-8937-4E30-BB2E-FA04B3EA0D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A95F62-7773-421B-ACA5-16896DBE31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C84BD1-D591-42A9-B98B-FE41F3E7FC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1773CE-E929-40B7-BEA7-7B2A834CE7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C8264-7755-4B93-8FE9-5FC00EB07E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E877E0-9180-43A2-9C77-11D422E9B6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5FCAE6-02DA-47A0-BC0A-7F2C679983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0C3471-5066-4D3B-9BAC-E88325B56B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E65FB4-108C-40FD-B9A4-0C8207A82F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B980E92-D6F8-470A-B603-B159F88F461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2" name="Picture 6" descr="map_p1_v30_h_smc_inf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9950" y="228600"/>
            <a:ext cx="4862513" cy="64008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62000" y="1828800"/>
            <a:ext cx="1714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</a:t>
            </a:r>
            <a:r>
              <a:rPr lang="en-US" dirty="0" smtClean="0"/>
              <a:t> 7.0, M</a:t>
            </a:r>
            <a:r>
              <a:rPr lang="en-US" baseline="-25000" dirty="0" smtClean="0"/>
              <a:t>L</a:t>
            </a:r>
            <a:r>
              <a:rPr lang="en-US" dirty="0" smtClean="0"/>
              <a:t> 6.96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Picture 5" descr="map_p2_v30_h_smc_inf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9950" y="228600"/>
            <a:ext cx="4862513" cy="64008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62000" y="1828800"/>
            <a:ext cx="1674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</a:t>
            </a:r>
            <a:r>
              <a:rPr lang="en-US" dirty="0" smtClean="0"/>
              <a:t> 6.9, M</a:t>
            </a:r>
            <a:r>
              <a:rPr lang="en-US" baseline="-25000" dirty="0" smtClean="0"/>
              <a:t>L</a:t>
            </a:r>
            <a:r>
              <a:rPr lang="en-US" dirty="0" smtClean="0"/>
              <a:t> 6.99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_psagm_vs_r_nga_soil_classes_no_curv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8383" y="0"/>
            <a:ext cx="698723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2_psagm_vs_r_nga_soil_classes_no_curv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8383" y="0"/>
            <a:ext cx="698723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_p2_psagm_vs_r_nga_soil_no_curv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39613" y="0"/>
            <a:ext cx="706477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9" name="Picture 5" descr="map_p2_v30_h_smc_info_tcu1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4113" y="227013"/>
            <a:ext cx="4295775" cy="6403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7" name="Picture 5" descr="map_p2_v30_h_smc_info_tcu129_15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4113" y="227013"/>
            <a:ext cx="4295775" cy="6403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tcu129_159_ac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6963" y="411163"/>
            <a:ext cx="6950075" cy="6035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tcu129_159_acc_expand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6963" y="411163"/>
            <a:ext cx="6950075" cy="6035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fas_tcu129_15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6963" y="1690688"/>
            <a:ext cx="6950075" cy="34750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fas_tcu129_p1_chi-ch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6963" y="1690688"/>
            <a:ext cx="6950075" cy="34750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6" name="Picture 4" descr="fas_tcu129_p1_chi-ch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6963" y="1690688"/>
            <a:ext cx="6950075" cy="3475037"/>
          </a:xfrm>
          <a:prstGeom prst="rect">
            <a:avLst/>
          </a:prstGeom>
          <a:noFill/>
        </p:spPr>
      </p:pic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441325" y="5446713"/>
            <a:ext cx="8350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See Wen et al., Why 1G Was Recorded at TCU129 Site During the 1999 Chi-Chi, Taiwan, Earthquake, </a:t>
            </a:r>
            <a:r>
              <a:rPr lang="en-US" i="1"/>
              <a:t>Bull. Seismol. Soc. Am.</a:t>
            </a:r>
            <a:r>
              <a:rPr lang="en-US"/>
              <a:t> </a:t>
            </a:r>
            <a:r>
              <a:rPr lang="en-US" b="1"/>
              <a:t>91</a:t>
            </a:r>
            <a:r>
              <a:rPr lang="en-US"/>
              <a:t>, 1255-1266.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365125" y="1636713"/>
            <a:ext cx="16922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1905000" cy="1143000"/>
          </a:xfrm>
        </p:spPr>
        <p:txBody>
          <a:bodyPr/>
          <a:lstStyle/>
          <a:p>
            <a:r>
              <a:rPr lang="en-US" sz="1600"/>
              <a:t>Look for these things as a function of period</a:t>
            </a:r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1905000" cy="4525963"/>
          </a:xfrm>
        </p:spPr>
        <p:txBody>
          <a:bodyPr/>
          <a:lstStyle/>
          <a:p>
            <a:r>
              <a:rPr lang="en-US" sz="1400"/>
              <a:t>P1 vs P2 magnitude scaling</a:t>
            </a:r>
          </a:p>
          <a:p>
            <a:r>
              <a:rPr lang="en-US" sz="1400"/>
              <a:t>Site effects  (pay particular attention to points beyond 300 km, some of them in the Taipei and Lanyang basins)</a:t>
            </a:r>
          </a:p>
          <a:p>
            <a:r>
              <a:rPr lang="en-US" sz="1400"/>
              <a:t>Distance function (look at variations along line L2 in the Longitudinal Valley)  </a:t>
            </a:r>
          </a:p>
          <a:p>
            <a:r>
              <a:rPr lang="en-US" sz="1400"/>
              <a:t>Scatter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6842125" y="722313"/>
            <a:ext cx="20732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6994525" y="722313"/>
            <a:ext cx="1920875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The lines are the same for both events</a:t>
            </a:r>
          </a:p>
          <a:p>
            <a:endParaRPr lang="en-US"/>
          </a:p>
          <a:p>
            <a:r>
              <a:rPr lang="en-US"/>
              <a:t>The scale of the ordinates of each graph is the same (for both events and for all periods)</a:t>
            </a:r>
          </a:p>
        </p:txBody>
      </p:sp>
      <p:pic>
        <p:nvPicPr>
          <p:cNvPr id="40970" name="Picture 10" descr="t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2838" y="231775"/>
            <a:ext cx="4378325" cy="6394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7" name="Picture 5" descr="t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2838" y="231775"/>
            <a:ext cx="4378325" cy="6394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5" name="Picture 5" descr="t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2838" y="231775"/>
            <a:ext cx="4378325" cy="6394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3" name="Picture 5" descr="t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2838" y="231775"/>
            <a:ext cx="4378325" cy="6394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1" name="Picture 5" descr="t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2838" y="231775"/>
            <a:ext cx="4378325" cy="6394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9" name="Picture 5" descr="t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2838" y="231775"/>
            <a:ext cx="4378325" cy="6394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7" name="Picture 5" descr="t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2838" y="231775"/>
            <a:ext cx="4378325" cy="6394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5" name="Picture 5" descr="t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2838" y="231775"/>
            <a:ext cx="4378325" cy="6394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3" name="Picture 5" descr="t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2838" y="231775"/>
            <a:ext cx="4378325" cy="6394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1" name="Picture 5" descr="t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2838" y="231775"/>
            <a:ext cx="4378325" cy="6394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can we say about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Site effects</a:t>
            </a:r>
          </a:p>
          <a:p>
            <a:r>
              <a:rPr lang="en-US"/>
              <a:t>Distance function</a:t>
            </a:r>
          </a:p>
          <a:p>
            <a:r>
              <a:rPr lang="en-US"/>
              <a:t>Scatter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152</Words>
  <Application>Microsoft Office PowerPoint</Application>
  <PresentationFormat>On-screen Show (4:3)</PresentationFormat>
  <Paragraphs>35</Paragraphs>
  <Slides>23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Look for these things as a function of period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can we say about</vt:lpstr>
    </vt:vector>
  </TitlesOfParts>
  <Company>Western Region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M. Boore</dc:creator>
  <cp:lastModifiedBy>David Boore</cp:lastModifiedBy>
  <cp:revision>33</cp:revision>
  <dcterms:created xsi:type="dcterms:W3CDTF">2008-09-10T20:43:59Z</dcterms:created>
  <dcterms:modified xsi:type="dcterms:W3CDTF">2013-09-09T14:02:33Z</dcterms:modified>
</cp:coreProperties>
</file>